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42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2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27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36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6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3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2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3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6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5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33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5041A-D05C-4A67-99D1-B6DD77D40F94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14ED1-97DE-4AFA-A473-B771133C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9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Oakland A’s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Here are there logos….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1901=)</a:t>
            </a:r>
            <a:endParaRPr lang="en-US" dirty="0"/>
          </a:p>
        </p:txBody>
      </p:sp>
      <p:pic>
        <p:nvPicPr>
          <p:cNvPr id="5122" name="Picture 2" descr="C:\Users\student\Desktop\history_logo1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599"/>
            <a:ext cx="5486401" cy="548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6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1920</a:t>
            </a:r>
            <a:r>
              <a:rPr lang="en-US" dirty="0" smtClean="0">
                <a:sym typeface="Wingdings" pitchFamily="2" charset="2"/>
              </a:rPr>
              <a:t>:D</a:t>
            </a:r>
            <a:endParaRPr lang="en-US" dirty="0"/>
          </a:p>
        </p:txBody>
      </p:sp>
      <p:pic>
        <p:nvPicPr>
          <p:cNvPr id="2050" name="Picture 2" descr="C:\Users\student\Desktop\history_logo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731" y="1371600"/>
            <a:ext cx="5257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8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1968:p</a:t>
            </a:r>
            <a:endParaRPr lang="en-US" dirty="0"/>
          </a:p>
        </p:txBody>
      </p:sp>
      <p:pic>
        <p:nvPicPr>
          <p:cNvPr id="3074" name="Picture 2" descr="C:\Users\student\Desktop\history_logo19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4797425" cy="47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1979- Current;)</a:t>
            </a:r>
            <a:endParaRPr lang="en-US" dirty="0"/>
          </a:p>
        </p:txBody>
      </p:sp>
      <p:pic>
        <p:nvPicPr>
          <p:cNvPr id="4098" name="Picture 2" descr="C:\Users\student\Desktop\history_logo1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081589" cy="508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5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They were first called the Philadelphia Athletics</a:t>
            </a:r>
          </a:p>
          <a:p>
            <a:r>
              <a:rPr lang="en-US" dirty="0" smtClean="0"/>
              <a:t>Had a very low payroll which only had a few millions of money to spend on players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 retired mascot is a elephant because one of the owners at that time(1900s).</a:t>
            </a:r>
          </a:p>
          <a:p>
            <a:r>
              <a:rPr lang="en-US" dirty="0" smtClean="0"/>
              <a:t>The story is the managers couldn’t use money without supervision so they were called the white elephants</a:t>
            </a:r>
          </a:p>
          <a:p>
            <a:r>
              <a:rPr lang="en-US" dirty="0" smtClean="0"/>
              <a:t>The A’s then moved to Oakland and changed their name.</a:t>
            </a:r>
          </a:p>
          <a:p>
            <a:r>
              <a:rPr lang="en-US" dirty="0" smtClean="0"/>
              <a:t>I think there last and newest logo is the best because it is fresh and stands out!</a:t>
            </a:r>
            <a:endParaRPr lang="en-US" dirty="0"/>
          </a:p>
        </p:txBody>
      </p:sp>
      <p:pic>
        <p:nvPicPr>
          <p:cNvPr id="6146" name="Picture 2" descr="C:\Users\student\Desktop\215px-Moneyball_Poster-202x3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36" y="2286000"/>
            <a:ext cx="162426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tudent\Desktop\vnt_athletics_ninties_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36" y="5465763"/>
            <a:ext cx="1809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52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101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Oakland A’s</vt:lpstr>
      <vt:lpstr>1901=)</vt:lpstr>
      <vt:lpstr>1920:D</vt:lpstr>
      <vt:lpstr>1968:p</vt:lpstr>
      <vt:lpstr>1979- Current;)</vt:lpstr>
      <vt:lpstr>History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Oakland A’s</dc:title>
  <dc:creator>student</dc:creator>
  <cp:lastModifiedBy>student</cp:lastModifiedBy>
  <cp:revision>6</cp:revision>
  <dcterms:created xsi:type="dcterms:W3CDTF">2011-10-19T12:43:16Z</dcterms:created>
  <dcterms:modified xsi:type="dcterms:W3CDTF">2011-10-19T13:08:53Z</dcterms:modified>
</cp:coreProperties>
</file>